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5" r:id="rId6"/>
    <p:sldId id="278" r:id="rId7"/>
    <p:sldId id="279" r:id="rId8"/>
    <p:sldId id="291" r:id="rId9"/>
    <p:sldId id="292" r:id="rId10"/>
    <p:sldId id="295" r:id="rId11"/>
    <p:sldId id="294" r:id="rId12"/>
    <p:sldId id="293" r:id="rId13"/>
    <p:sldId id="296" r:id="rId14"/>
    <p:sldId id="299" r:id="rId15"/>
    <p:sldId id="298" r:id="rId16"/>
    <p:sldId id="297" r:id="rId17"/>
    <p:sldId id="300" r:id="rId18"/>
    <p:sldId id="303" r:id="rId19"/>
    <p:sldId id="301" r:id="rId20"/>
    <p:sldId id="302" r:id="rId21"/>
    <p:sldId id="305" r:id="rId22"/>
    <p:sldId id="304" r:id="rId23"/>
    <p:sldId id="276" r:id="rId24"/>
    <p:sldId id="277" r:id="rId25"/>
    <p:sldId id="275" r:id="rId26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15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5-9-2016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5-9-2016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621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067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74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296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9019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72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46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393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006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97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558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859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572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54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0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09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85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313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133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84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5-9-2016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7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5-9-2016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5-9-2016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6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5-9-2016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5-9-2016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6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5-9-2016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5-9-2016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5-9-2016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5-9-2016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6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5-9-2016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4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5-9-2016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5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8D99-14FB-4157-BE6C-BEEC31BD1017}" type="datetimeFigureOut">
              <a:rPr lang="nl-NL" smtClean="0"/>
              <a:pPr/>
              <a:t>5-9-2016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nisakker.nl/kenniscentrum/handleidingen/teelthandleiding-groenbemesters-welke-groenbemester-de-beste-keuz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Organische 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test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3721936" cy="4856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74911"/>
            <a:ext cx="2914650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Organische stofvoorziening</a:t>
            </a:r>
            <a:endParaRPr lang="nl-NL" sz="28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95736"/>
            <a:ext cx="7473738" cy="213853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2286226"/>
            <a:ext cx="7199206" cy="28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1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Organische stofvoorziening</a:t>
            </a: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04864"/>
            <a:ext cx="7807069" cy="284204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5" y="183701"/>
            <a:ext cx="1844972" cy="217055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537321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1 % meer organische stof kan 150 Liter organische stof opnemen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208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Organische stofvoorziening</a:t>
            </a: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8" y="2132856"/>
            <a:ext cx="7404808" cy="38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70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Organische stofvoorziening</a:t>
            </a: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420888"/>
            <a:ext cx="5026475" cy="33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98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Organische stofvoorziening</a:t>
            </a:r>
            <a:endParaRPr lang="nl-NL" sz="28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08" y="2348880"/>
            <a:ext cx="6134620" cy="16612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931" y="3150922"/>
            <a:ext cx="2914141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0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Groenbemesters</a:t>
            </a: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01" y="2276872"/>
            <a:ext cx="7563307" cy="199509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018" y="3465004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955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Groenbemesters</a:t>
            </a: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296433"/>
            <a:ext cx="65722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63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Groenbemesters</a:t>
            </a: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348880"/>
            <a:ext cx="7550836" cy="28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32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Groenbemesters</a:t>
            </a: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420888"/>
            <a:ext cx="6800850" cy="11906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3704736"/>
            <a:ext cx="2620541" cy="25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7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Groenbemesters</a:t>
            </a:r>
            <a:endParaRPr lang="nl-NL" sz="2800" dirty="0" smtClean="0"/>
          </a:p>
        </p:txBody>
      </p:sp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70" y="2281237"/>
            <a:ext cx="6743905" cy="25159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3539194"/>
            <a:ext cx="4320480" cy="25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153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Planning vandaag: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 smtClean="0"/>
              <a:t>Terugblik vorige 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 smtClean="0"/>
              <a:t>Nakijken opdracht vorige week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 smtClean="0"/>
              <a:t>Theorie </a:t>
            </a:r>
            <a:endParaRPr lang="nl-NL" sz="1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 smtClean="0"/>
              <a:t>Voorbereiden voor de toets</a:t>
            </a:r>
            <a:endParaRPr lang="nl-NL" sz="1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738" y="3212976"/>
            <a:ext cx="3720164" cy="28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39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Nog vragen?</a:t>
            </a:r>
            <a:endParaRPr lang="nl-NL" sz="2700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52750"/>
            <a:ext cx="3143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72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Opdracht</a:t>
            </a:r>
            <a:endParaRPr lang="nl-NL" sz="2700" i="1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800" dirty="0" smtClean="0"/>
              <a:t>Niveau 2: </a:t>
            </a:r>
            <a:r>
              <a:rPr lang="nl-NL" sz="1800" dirty="0" smtClean="0"/>
              <a:t>Voor </a:t>
            </a:r>
            <a:r>
              <a:rPr lang="nl-NL" sz="1800" dirty="0" smtClean="0"/>
              <a:t>elke plant het juiste dieet 3</a:t>
            </a:r>
          </a:p>
          <a:p>
            <a:pPr algn="ctr"/>
            <a:r>
              <a:rPr lang="nl-NL" sz="1800" dirty="0" smtClean="0"/>
              <a:t>Niveau 3 en 4: Bladzijde 5 en 6 van het opdrachtenboek.</a:t>
            </a:r>
          </a:p>
          <a:p>
            <a:pPr algn="ctr"/>
            <a:endParaRPr lang="nl-NL" sz="1800" dirty="0"/>
          </a:p>
          <a:p>
            <a:pPr algn="ctr"/>
            <a:endParaRPr lang="nl-NL" sz="1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996952"/>
            <a:ext cx="4017528" cy="34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44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Nog vragen?</a:t>
            </a:r>
            <a:endParaRPr lang="nl-NL" sz="27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43" y="2492896"/>
            <a:ext cx="5868130" cy="257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92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Wat hebben we vorige week gedaan?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158" y="2276872"/>
            <a:ext cx="4231324" cy="28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132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pH Zuurgraad</a:t>
            </a:r>
            <a:endParaRPr lang="nl-NL" sz="2800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492896"/>
            <a:ext cx="7364654" cy="257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5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pH Zuurgraad</a:t>
            </a: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161326"/>
            <a:ext cx="6831818" cy="203738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492" y="4276616"/>
            <a:ext cx="5574382" cy="219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961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pH Zuurgraad</a:t>
            </a:r>
            <a:endParaRPr lang="nl-NL" sz="2800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528" y="2204864"/>
            <a:ext cx="6400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97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pH Zuurgraad</a:t>
            </a: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060848"/>
            <a:ext cx="4137732" cy="468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193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pH Zuurgraad</a:t>
            </a: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176426"/>
            <a:ext cx="6607299" cy="30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215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Organische stofvoorziening</a:t>
            </a: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04864"/>
            <a:ext cx="7321298" cy="30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337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eneWelle_basis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F3E5D22C-EEBD-47FF-9B7E-945E48F679A5}" vid="{65AA76E6-15FD-48A3-B1A4-CE74316E81C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912DB3-5657-4910-8860-45E85E99F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4A12CA-A54F-4645-9990-9A9F68DAD9D5}">
  <ds:schemaRefs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0D13458-0DB7-4BB2-BE73-39CD4B6339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GroeneWelle_basis_powerpoint</Template>
  <TotalTime>2378</TotalTime>
  <Words>132</Words>
  <Application>Microsoft Office PowerPoint</Application>
  <PresentationFormat>Diavoorstelling (4:3)</PresentationFormat>
  <Paragraphs>95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Arial</vt:lpstr>
      <vt:lpstr>Calibri</vt:lpstr>
      <vt:lpstr>GroeneWelle_basis_powerpoint</vt:lpstr>
      <vt:lpstr>Organische meststoffen</vt:lpstr>
      <vt:lpstr>Planning vandaag:</vt:lpstr>
      <vt:lpstr>Terugblik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  <vt:lpstr>Nog vragen?</vt:lpstr>
      <vt:lpstr>Opdracht</vt:lpstr>
      <vt:lpstr>Nog vragen?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388</cp:revision>
  <cp:lastPrinted>2012-05-22T10:37:28Z</cp:lastPrinted>
  <dcterms:created xsi:type="dcterms:W3CDTF">2008-03-20T23:08:22Z</dcterms:created>
  <dcterms:modified xsi:type="dcterms:W3CDTF">2016-09-05T08:24:08Z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